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72" r:id="rId15"/>
    <p:sldId id="267" r:id="rId16"/>
    <p:sldId id="273" r:id="rId17"/>
    <p:sldId id="274" r:id="rId18"/>
    <p:sldId id="275" r:id="rId19"/>
    <p:sldId id="276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4F"/>
    <a:srgbClr val="E16565"/>
    <a:srgbClr val="DB241B"/>
    <a:srgbClr val="EA5851"/>
    <a:srgbClr val="FAC21A"/>
    <a:srgbClr val="94CA52"/>
    <a:srgbClr val="EC584F"/>
    <a:srgbClr val="E95938"/>
    <a:srgbClr val="E4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im GIF eben.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est-fire-simulation">
            <a:hlinkClick r:id="" action="ppaction://media"/>
            <a:extLst>
              <a:ext uri="{FF2B5EF4-FFF2-40B4-BE49-F238E27FC236}">
                <a16:creationId xmlns:a16="http://schemas.microsoft.com/office/drawing/2014/main" id="{95B6001A-D42F-D640-8218-722EF4F22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5299" y="1193281"/>
            <a:ext cx="17313402" cy="11658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97288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zur Überprüfung: Durchführung von Black-Box-Tests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/>
              <a:t>Anforderungen wurden erfüllt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erfolgreiche Abgabe der Simulation inklusive Dokumentation und Benutzerhandbuch</a:t>
            </a:r>
            <a:endParaRPr sz="4200" dirty="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Lessons Learned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Projektumfeld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Projektziel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Projektthema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solidFill>
                  <a:schemeClr val="dk1"/>
                </a:solidFill>
              </a:rPr>
              <a:t>Projektphasen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Entwurf der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Umsetzung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Zielerreichung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Lessons Learned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 dirty="0"/>
              <a:t>Ausblick</a:t>
            </a:r>
            <a:endParaRPr sz="4200" dirty="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 (mit verschiedenen Verteilungsfunktionen)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pic>
        <p:nvPicPr>
          <p:cNvPr id="3" name="Grafik 2" descr="Ein Bild, das Text, Screenshot, Quadrat, Diagramm enthält.">
            <a:extLst>
              <a:ext uri="{FF2B5EF4-FFF2-40B4-BE49-F238E27FC236}">
                <a16:creationId xmlns:a16="http://schemas.microsoft.com/office/drawing/2014/main" id="{8DB9DCEC-6EF6-538C-54BE-C77EB765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282" y="164681"/>
            <a:ext cx="7931974" cy="6532214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5458"/>
              </p:ext>
            </p:extLst>
          </p:nvPr>
        </p:nvGraphicFramePr>
        <p:xfrm>
          <a:off x="1924812" y="6599332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Benutzerdefiniert</PresentationFormat>
  <Paragraphs>128</Paragraphs>
  <Slides>19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Helvetica Neue</vt:lpstr>
      <vt:lpstr>Arial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163</cp:revision>
  <dcterms:modified xsi:type="dcterms:W3CDTF">2026-02-18T13:34:36Z</dcterms:modified>
</cp:coreProperties>
</file>